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66" r:id="rId7"/>
    <p:sldId id="267" r:id="rId8"/>
    <p:sldId id="268" r:id="rId9"/>
    <p:sldId id="269" r:id="rId10"/>
    <p:sldId id="270" r:id="rId11"/>
    <p:sldId id="261" r:id="rId1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中</a:t>
            </a:r>
            <a:r>
              <a:rPr lang="zh-CN" altLang="en-US" dirty="0" smtClean="0"/>
              <a:t>低放废物探测</a:t>
            </a:r>
            <a:r>
              <a:rPr lang="zh-CN" altLang="zh-CN" dirty="0" smtClean="0"/>
              <a:t>系统</a:t>
            </a:r>
            <a:r>
              <a:rPr lang="zh-CN" altLang="zh-CN" dirty="0"/>
              <a:t>研制</a:t>
            </a:r>
            <a:r>
              <a:rPr lang="zh-CN" altLang="zh-CN" dirty="0" smtClean="0"/>
              <a:t>与</a:t>
            </a:r>
            <a:r>
              <a:rPr lang="en-US" altLang="zh-CN" dirty="0" smtClean="0"/>
              <a:t>400L</a:t>
            </a:r>
            <a:r>
              <a:rPr lang="zh-CN" altLang="zh-CN" dirty="0"/>
              <a:t>废物桶</a:t>
            </a:r>
            <a:r>
              <a:rPr lang="en-US" altLang="zh-CN" dirty="0"/>
              <a:t>NDA</a:t>
            </a:r>
            <a:r>
              <a:rPr lang="zh-CN" altLang="zh-CN" dirty="0"/>
              <a:t>方法研究</a:t>
            </a:r>
            <a:endParaRPr kumimoji="1" lang="zh-CN" altLang="en-US" dirty="0"/>
          </a:p>
        </p:txBody>
      </p:sp>
      <p:sp>
        <p:nvSpPr>
          <p:cNvPr id="3" name="副标题 2"/>
          <p:cNvSpPr>
            <a:spLocks noGrp="1"/>
          </p:cNvSpPr>
          <p:nvPr>
            <p:ph type="subTitle" idx="1"/>
          </p:nvPr>
        </p:nvSpPr>
        <p:spPr/>
        <p:txBody>
          <a:bodyPr/>
          <a:lstStyle/>
          <a:p>
            <a:r>
              <a:rPr kumimoji="1" lang="zh-CN" altLang="en-US" dirty="0" smtClean="0"/>
              <a:t>学生：饶开源</a:t>
            </a:r>
            <a:endParaRPr kumimoji="1" lang="en-US" altLang="zh-CN" dirty="0" smtClean="0"/>
          </a:p>
          <a:p>
            <a:r>
              <a:rPr kumimoji="1" lang="zh-CN" altLang="en-US" dirty="0"/>
              <a:t>指导</a:t>
            </a:r>
            <a:r>
              <a:rPr kumimoji="1" lang="zh-CN" altLang="en-US" dirty="0" smtClean="0"/>
              <a:t>老师：顾卫国</a:t>
            </a:r>
            <a:endParaRPr kumimoji="1" lang="zh-CN" altLang="en-US" dirty="0"/>
          </a:p>
        </p:txBody>
      </p:sp>
    </p:spTree>
    <p:extLst>
      <p:ext uri="{BB962C8B-B14F-4D97-AF65-F5344CB8AC3E}">
        <p14:creationId xmlns:p14="http://schemas.microsoft.com/office/powerpoint/2010/main" val="11529268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90658"/>
            <a:ext cx="43942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5486174" y="2008372"/>
            <a:ext cx="3200626" cy="4330261"/>
          </a:xfrm>
          <a:prstGeom prst="rect">
            <a:avLst/>
          </a:prstGeom>
        </p:spPr>
      </p:pic>
    </p:spTree>
    <p:extLst>
      <p:ext uri="{BB962C8B-B14F-4D97-AF65-F5344CB8AC3E}">
        <p14:creationId xmlns:p14="http://schemas.microsoft.com/office/powerpoint/2010/main" val="180666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r>
              <a:rPr kumimoji="1" lang="zh-CN" altLang="en-US" dirty="0"/>
              <a:t>和</a:t>
            </a:r>
            <a:r>
              <a:rPr kumimoji="1" lang="zh-CN" altLang="en-US" dirty="0" smtClean="0"/>
              <a:t>拟解决的关键问题</a:t>
            </a:r>
            <a:endParaRPr kumimoji="1" lang="en-US" altLang="zh-CN" dirty="0" smtClean="0"/>
          </a:p>
          <a:p>
            <a:r>
              <a:rPr kumimoji="1" lang="zh-CN" altLang="en-US" dirty="0" smtClean="0"/>
              <a:t>研究</a:t>
            </a:r>
            <a:r>
              <a:rPr kumimoji="1" lang="zh-CN" altLang="en-US" dirty="0"/>
              <a:t>方法、设计及试验方案，</a:t>
            </a:r>
            <a:r>
              <a:rPr kumimoji="1" lang="zh-CN" altLang="en-US" dirty="0" smtClean="0"/>
              <a:t>可行性分析</a:t>
            </a:r>
            <a:endParaRPr kumimoji="1" lang="en-US" altLang="zh-CN" dirty="0" smtClean="0"/>
          </a:p>
          <a:p>
            <a:r>
              <a:rPr kumimoji="1" lang="zh-CN" altLang="en-US" dirty="0" smtClean="0"/>
              <a:t>课题创新</a:t>
            </a:r>
            <a:endParaRPr kumimoji="1" lang="en-US" altLang="zh-CN" dirty="0" smtClean="0"/>
          </a:p>
          <a:p>
            <a:r>
              <a:rPr kumimoji="1" lang="zh-CN" altLang="en-US" dirty="0" smtClean="0"/>
              <a:t>课题</a:t>
            </a:r>
            <a:r>
              <a:rPr kumimoji="1" lang="zh-CN" altLang="en-US" dirty="0"/>
              <a:t>计划进度和预期成果</a:t>
            </a:r>
            <a:endParaRPr kumimoji="1" lang="en-US" altLang="zh-CN" dirty="0" smtClean="0"/>
          </a:p>
          <a:p>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在旋转扫描的基础上，将废物桶轴向分层并旋转测量每层的计数率，重建每层的平均核素活度，在一定程度上提高了对废物桶内活度不均匀性的测量精度。</a:t>
            </a:r>
            <a:endParaRPr lang="en-US" altLang="zh-CN" dirty="0" smtClean="0"/>
          </a:p>
          <a:p>
            <a:endParaRPr kumimoji="1" lang="zh-CN" altLang="en-US" dirty="0"/>
          </a:p>
        </p:txBody>
      </p:sp>
    </p:spTree>
    <p:extLst>
      <p:ext uri="{BB962C8B-B14F-4D97-AF65-F5344CB8AC3E}">
        <p14:creationId xmlns:p14="http://schemas.microsoft.com/office/powerpoint/2010/main" val="1521492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在旋转扫描的基础上，将废物桶轴向分层并旋转测量每层的计数率，重建每层的平均核素活度，在一定程度上提高了对废物桶内活度不均匀性的测量精度。</a:t>
            </a: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a:t>Antech</a:t>
            </a:r>
            <a:r>
              <a:rPr lang="zh-CN" altLang="zh-CN" dirty="0" smtClean="0"/>
              <a:t>公司</a:t>
            </a:r>
            <a:r>
              <a:rPr lang="en-US" altLang="zh-CN" dirty="0" smtClean="0"/>
              <a:t>SGS</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endParaRPr kumimoji="1" lang="zh-CN" altLang="en-US" dirty="0"/>
          </a:p>
        </p:txBody>
      </p:sp>
      <p:pic>
        <p:nvPicPr>
          <p:cNvPr id="4" name="图片 3"/>
          <p:cNvPicPr>
            <a:picLocks noChangeAspect="1"/>
          </p:cNvPicPr>
          <p:nvPr/>
        </p:nvPicPr>
        <p:blipFill>
          <a:blip r:embed="rId2"/>
          <a:stretch>
            <a:fillRect/>
          </a:stretch>
        </p:blipFill>
        <p:spPr>
          <a:xfrm>
            <a:off x="320352" y="3760251"/>
            <a:ext cx="3004457" cy="2189583"/>
          </a:xfrm>
          <a:prstGeom prst="rect">
            <a:avLst/>
          </a:prstGeom>
        </p:spPr>
      </p:pic>
      <p:pic>
        <p:nvPicPr>
          <p:cNvPr id="5" name="图片 4"/>
          <p:cNvPicPr>
            <a:picLocks noChangeAspect="1"/>
          </p:cNvPicPr>
          <p:nvPr/>
        </p:nvPicPr>
        <p:blipFill>
          <a:blip r:embed="rId3"/>
          <a:stretch>
            <a:fillRect/>
          </a:stretch>
        </p:blipFill>
        <p:spPr>
          <a:xfrm>
            <a:off x="3461657" y="3765950"/>
            <a:ext cx="2169015" cy="2210711"/>
          </a:xfrm>
          <a:prstGeom prst="rect">
            <a:avLst/>
          </a:prstGeom>
        </p:spPr>
      </p:pic>
      <p:pic>
        <p:nvPicPr>
          <p:cNvPr id="6" name="图片 5"/>
          <p:cNvPicPr>
            <a:picLocks noChangeAspect="1"/>
          </p:cNvPicPr>
          <p:nvPr/>
        </p:nvPicPr>
        <p:blipFill>
          <a:blip r:embed="rId4"/>
          <a:stretch>
            <a:fillRect/>
          </a:stretch>
        </p:blipFill>
        <p:spPr>
          <a:xfrm>
            <a:off x="5814176" y="3765950"/>
            <a:ext cx="2872624" cy="2210711"/>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9634</TotalTime>
  <Words>415</Words>
  <Application>Microsoft Office PowerPoint</Application>
  <PresentationFormat>全屏显示(4:3)</PresentationFormat>
  <Paragraphs>43</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Heiti SC Light</vt:lpstr>
      <vt:lpstr>宋体</vt:lpstr>
      <vt:lpstr>Arial</vt:lpstr>
      <vt:lpstr>Calibri</vt:lpstr>
      <vt:lpstr>Office 主题</vt:lpstr>
      <vt:lpstr>中低放废物探测系统研制与400L废物桶NDA方法研究</vt:lpstr>
      <vt:lpstr>PowerPoint 演示文稿</vt:lpstr>
      <vt:lpstr>开题报告的内容</vt:lpstr>
      <vt:lpstr>课题研究的意义</vt:lpstr>
      <vt:lpstr>课题研究的意义</vt:lpstr>
      <vt:lpstr>国内外研究的历史和现状</vt:lpstr>
      <vt:lpstr>国外研究的历史和现状</vt:lpstr>
      <vt:lpstr>国外研究的历史和现状</vt:lpstr>
      <vt:lpstr>国外成熟产品</vt:lpstr>
      <vt:lpstr>国外成熟产品</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44</cp:revision>
  <dcterms:created xsi:type="dcterms:W3CDTF">2016-01-19T11:19:18Z</dcterms:created>
  <dcterms:modified xsi:type="dcterms:W3CDTF">2017-06-12T01:52:16Z</dcterms:modified>
  <cp:category/>
</cp:coreProperties>
</file>